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bmp" ContentType="image/bmp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7" r:id="rId16"/>
    <p:sldMasterId id="2147483679" r:id="rId17"/>
    <p:sldMasterId id="2147483681" r:id="rId18"/>
  </p:sldMasterIdLst>
  <p:sldIdLst>
    <p:sldId id="256" r:id="rId19"/>
    <p:sldId id="257" r:id="rId20"/>
    <p:sldId id="258" r:id="rId21"/>
    <p:sldId id="259" r:id="rId22"/>
    <p:sldId id="260" r:id="rId23"/>
    <p:sldId id="261" r:id="rId24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0" Type="http://schemas.openxmlformats.org/officeDocument/2006/relationships/slide" Target="slides/slide2.xml"/><Relationship Id="rId2" Type="http://schemas.openxmlformats.org/officeDocument/2006/relationships/theme" Target="theme/theme1.xml"/><Relationship Id="rId19" Type="http://schemas.openxmlformats.org/officeDocument/2006/relationships/slide" Target="slides/slide1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bmp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1163347-C06F-4CF8-99EF-5558BFD5DCF9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7082C0F-BF4F-4F64-B531-24E337F302F6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0EFCE62-7A93-470A-98FD-2DAD0754C876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3CDCE4F-C3FE-4901-90B0-DB745AEA3929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7C6451C-BF49-4CF4-9D23-7AE60C708754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4D3DD19-9A6B-4CF8-8AAE-9753900078CC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362E852-B86B-49E0-8E82-AC7D4D94DB23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B92BD831-6741-4C42-9782-44C62A5D1FF8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0D2AFB4F-C9B7-4101-900A-E5E8C3C1A2E5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52A9D1-E3A4-4444-A664-D03CBC548039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84B397-2142-4E91-B829-80FF8185D49D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A0C81F8-87AF-491F-92F0-03A1B4B83E58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4260700-42DD-44F1-811C-FD43325CF8FA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191B89-7DB8-4967-A88D-2C6CC282A546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73ABB7A-74CF-420E-BF2A-F2790B265183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5" Type="http://schemas.openxmlformats.org/officeDocument/2006/relationships/theme" Target="../theme/theme1.xml"/><Relationship Id="rId24" Type="http://schemas.openxmlformats.org/officeDocument/2006/relationships/vmlDrawing" Target="../drawings/vmlDrawing1.v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bmp"/><Relationship Id="rId20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jpe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16.png"/><Relationship Id="rId7" Type="http://schemas.openxmlformats.org/officeDocument/2006/relationships/image" Target="../media/image23.pn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4" Type="http://schemas.openxmlformats.org/officeDocument/2006/relationships/theme" Target="../theme/theme10.xml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16.png"/><Relationship Id="rId7" Type="http://schemas.openxmlformats.org/officeDocument/2006/relationships/image" Target="../media/image23.pn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4" Type="http://schemas.openxmlformats.org/officeDocument/2006/relationships/theme" Target="../theme/theme11.xml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6" Type="http://schemas.openxmlformats.org/officeDocument/2006/relationships/theme" Target="../theme/theme12.xml"/><Relationship Id="rId25" Type="http://schemas.openxmlformats.org/officeDocument/2006/relationships/vmlDrawing" Target="../drawings/vmlDrawing6.v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bmp"/><Relationship Id="rId21" Type="http://schemas.openxmlformats.org/officeDocument/2006/relationships/oleObject" Target="../embeddings/oleObject6.bin"/><Relationship Id="rId20" Type="http://schemas.openxmlformats.org/officeDocument/2006/relationships/image" Target="../media/image18.png"/><Relationship Id="rId2" Type="http://schemas.openxmlformats.org/officeDocument/2006/relationships/image" Target="../media/image25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jpe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1" Type="http://schemas.openxmlformats.org/officeDocument/2006/relationships/image" Target="../media/image9.e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6" Type="http://schemas.openxmlformats.org/officeDocument/2006/relationships/theme" Target="../theme/theme13.xml"/><Relationship Id="rId25" Type="http://schemas.openxmlformats.org/officeDocument/2006/relationships/vmlDrawing" Target="../drawings/vmlDrawing7.v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bmp"/><Relationship Id="rId21" Type="http://schemas.openxmlformats.org/officeDocument/2006/relationships/oleObject" Target="../embeddings/oleObject7.bin"/><Relationship Id="rId20" Type="http://schemas.openxmlformats.org/officeDocument/2006/relationships/image" Target="../media/image18.png"/><Relationship Id="rId2" Type="http://schemas.openxmlformats.org/officeDocument/2006/relationships/image" Target="../media/image25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jpe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1" Type="http://schemas.openxmlformats.org/officeDocument/2006/relationships/image" Target="../media/image9.e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jpeg"/><Relationship Id="rId7" Type="http://schemas.openxmlformats.org/officeDocument/2006/relationships/image" Target="../media/image4.jpeg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25.png"/><Relationship Id="rId27" Type="http://schemas.openxmlformats.org/officeDocument/2006/relationships/theme" Target="../theme/theme14.xml"/><Relationship Id="rId26" Type="http://schemas.openxmlformats.org/officeDocument/2006/relationships/vmlDrawing" Target="../drawings/vmlDrawing8.vml"/><Relationship Id="rId25" Type="http://schemas.openxmlformats.org/officeDocument/2006/relationships/image" Target="../media/image21.png"/><Relationship Id="rId24" Type="http://schemas.openxmlformats.org/officeDocument/2006/relationships/image" Target="../media/image20.png"/><Relationship Id="rId23" Type="http://schemas.openxmlformats.org/officeDocument/2006/relationships/image" Target="../media/image19.bmp"/><Relationship Id="rId22" Type="http://schemas.openxmlformats.org/officeDocument/2006/relationships/oleObject" Target="../embeddings/oleObject8.bin"/><Relationship Id="rId21" Type="http://schemas.openxmlformats.org/officeDocument/2006/relationships/image" Target="../media/image18.png"/><Relationship Id="rId20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9" Type="http://schemas.openxmlformats.org/officeDocument/2006/relationships/image" Target="../media/image16.png"/><Relationship Id="rId18" Type="http://schemas.openxmlformats.org/officeDocument/2006/relationships/image" Target="../media/image15.png"/><Relationship Id="rId17" Type="http://schemas.openxmlformats.org/officeDocument/2006/relationships/image" Target="../media/image14.jpeg"/><Relationship Id="rId16" Type="http://schemas.openxmlformats.org/officeDocument/2006/relationships/image" Target="../media/image13.png"/><Relationship Id="rId15" Type="http://schemas.openxmlformats.org/officeDocument/2006/relationships/image" Target="../media/image12.jpeg"/><Relationship Id="rId14" Type="http://schemas.openxmlformats.org/officeDocument/2006/relationships/image" Target="../media/image11.png"/><Relationship Id="rId13" Type="http://schemas.openxmlformats.org/officeDocument/2006/relationships/image" Target="../media/image10.jpeg"/><Relationship Id="rId12" Type="http://schemas.openxmlformats.org/officeDocument/2006/relationships/image" Target="../media/image9.emf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6" Type="http://schemas.openxmlformats.org/officeDocument/2006/relationships/theme" Target="../theme/theme15.xml"/><Relationship Id="rId25" Type="http://schemas.openxmlformats.org/officeDocument/2006/relationships/vmlDrawing" Target="../drawings/vmlDrawing9.v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bmp"/><Relationship Id="rId21" Type="http://schemas.openxmlformats.org/officeDocument/2006/relationships/oleObject" Target="../embeddings/oleObject9.bin"/><Relationship Id="rId20" Type="http://schemas.openxmlformats.org/officeDocument/2006/relationships/image" Target="../media/image18.png"/><Relationship Id="rId2" Type="http://schemas.openxmlformats.org/officeDocument/2006/relationships/image" Target="../media/image25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jpe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1" Type="http://schemas.openxmlformats.org/officeDocument/2006/relationships/image" Target="../media/image9.e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6" Type="http://schemas.openxmlformats.org/officeDocument/2006/relationships/theme" Target="../theme/theme16.xml"/><Relationship Id="rId25" Type="http://schemas.openxmlformats.org/officeDocument/2006/relationships/vmlDrawing" Target="../drawings/vmlDrawing10.v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bmp"/><Relationship Id="rId21" Type="http://schemas.openxmlformats.org/officeDocument/2006/relationships/oleObject" Target="../embeddings/oleObject10.bin"/><Relationship Id="rId20" Type="http://schemas.openxmlformats.org/officeDocument/2006/relationships/image" Target="../media/image18.png"/><Relationship Id="rId2" Type="http://schemas.openxmlformats.org/officeDocument/2006/relationships/image" Target="../media/image25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jpe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1" Type="http://schemas.openxmlformats.org/officeDocument/2006/relationships/image" Target="../media/image9.e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6" Type="http://schemas.openxmlformats.org/officeDocument/2006/relationships/theme" Target="../theme/theme17.xml"/><Relationship Id="rId25" Type="http://schemas.openxmlformats.org/officeDocument/2006/relationships/vmlDrawing" Target="../drawings/vmlDrawing11.v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bmp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8.png"/><Relationship Id="rId2" Type="http://schemas.openxmlformats.org/officeDocument/2006/relationships/image" Target="../media/image25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jpe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1" Type="http://schemas.openxmlformats.org/officeDocument/2006/relationships/image" Target="../media/image9.em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5" Type="http://schemas.openxmlformats.org/officeDocument/2006/relationships/theme" Target="../theme/theme2.xml"/><Relationship Id="rId24" Type="http://schemas.openxmlformats.org/officeDocument/2006/relationships/vmlDrawing" Target="../drawings/vmlDrawing2.v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bmp"/><Relationship Id="rId20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jpe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5" Type="http://schemas.openxmlformats.org/officeDocument/2006/relationships/theme" Target="../theme/theme3.xml"/><Relationship Id="rId24" Type="http://schemas.openxmlformats.org/officeDocument/2006/relationships/vmlDrawing" Target="../drawings/vmlDrawing3.v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bmp"/><Relationship Id="rId20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jpe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1" Type="http://schemas.openxmlformats.org/officeDocument/2006/relationships/image" Target="../media/image5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5" Type="http://schemas.openxmlformats.org/officeDocument/2006/relationships/theme" Target="../theme/theme5.xml"/><Relationship Id="rId14" Type="http://schemas.openxmlformats.org/officeDocument/2006/relationships/image" Target="../media/image2.png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1" Type="http://schemas.openxmlformats.org/officeDocument/2006/relationships/image" Target="../media/image5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5" Type="http://schemas.openxmlformats.org/officeDocument/2006/relationships/theme" Target="../theme/theme6.xml"/><Relationship Id="rId14" Type="http://schemas.openxmlformats.org/officeDocument/2006/relationships/image" Target="../media/image2.png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1" Type="http://schemas.openxmlformats.org/officeDocument/2006/relationships/image" Target="../media/image5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5" Type="http://schemas.openxmlformats.org/officeDocument/2006/relationships/theme" Target="../theme/theme7.xml"/><Relationship Id="rId24" Type="http://schemas.openxmlformats.org/officeDocument/2006/relationships/vmlDrawing" Target="../drawings/vmlDrawing4.v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bmp"/><Relationship Id="rId20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jpe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5" Type="http://schemas.openxmlformats.org/officeDocument/2006/relationships/theme" Target="../theme/theme8.xml"/><Relationship Id="rId24" Type="http://schemas.openxmlformats.org/officeDocument/2006/relationships/vmlDrawing" Target="../drawings/vmlDrawing5.v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bmp"/><Relationship Id="rId20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jpe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16.png"/><Relationship Id="rId7" Type="http://schemas.openxmlformats.org/officeDocument/2006/relationships/image" Target="../media/image23.pn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4" Type="http://schemas.openxmlformats.org/officeDocument/2006/relationships/theme" Target="../theme/theme9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-1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2" name="Imag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6" name="Imag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7" name="Grouper 6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8" name="Grouper 7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9" name="Forme libre 8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0" name="Forme libre 9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11" name="Picture 2" descr="Fichier:Logo-Gembloux-Agro-Bio-Tech-ULg.png — Wikipédia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2" name="Image 11"/>
                <p:cNvPicPr/>
                <p:nvPr/>
              </p:nvPicPr>
              <p:blipFill>
                <a:blip r:embed="rId8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3" name="Image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4" name="Image 3" descr="Z:\Doc-Communication et information\Charte graphique\Logo Horizontal\Logo RVB\logo_rvb_ares.emf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5" name="Image 1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6" name="Image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17" name="Grouper 16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18" name="Forme libre 17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3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9" name="Forme libre 18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0" name="Forme libre 19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1" name="Forme libre 20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2" name="Forme libre 21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23" name="Image 2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4" name="Image 2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5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26" name="Objet 25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" name="" r:id="rId20" imgW="1133475" imgH="1114425" progId="">
                        <p:embed/>
                      </p:oleObj>
                    </mc:Choice>
                    <mc:Fallback>
                      <p:oleObj name="" r:id="rId20" imgW="1133475" imgH="1114425" progId="">
                        <p:embed/>
                        <p:pic>
                          <p:nvPicPr>
                            <p:cNvPr id="0" name="Image 26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28" name="Image 27"/>
                <p:cNvPicPr/>
                <p:nvPr/>
              </p:nvPicPr>
              <p:blipFill>
                <a:blip r:embed="rId22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9" name="Image 28"/>
                <p:cNvPicPr/>
                <p:nvPr/>
              </p:nvPicPr>
              <p:blipFill>
                <a:blip r:embed="rId23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er 259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261" name="Forme libre 260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262" name="Grouper 261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263" name="Forme libre 262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64" name="Forme libre 263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65" name="Forme libre 264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66" name="Forme libre 265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267" name="Grouper 266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268" name="Forme libre 267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269" name="Grouper 268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270" name="Forme libre 269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8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271" name="Grouper 270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272" name="Forme libre 271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9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273" name="Image 272"/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274" name="Image 27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75" name="Image 274"/>
          <p:cNvPicPr/>
          <p:nvPr/>
        </p:nvPicPr>
        <p:blipFill>
          <a:blip r:embed="rId12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pic>
        <p:nvPicPr>
          <p:cNvPr id="276" name="Image 275"/>
          <p:cNvPicPr/>
          <p:nvPr/>
        </p:nvPicPr>
        <p:blipFill>
          <a:blip r:embed="rId13"/>
          <a:stretch>
            <a:fillRect/>
          </a:stretch>
        </p:blipFill>
        <p:spPr>
          <a:xfrm>
            <a:off x="23760" y="720"/>
            <a:ext cx="1199880" cy="1484640"/>
          </a:xfrm>
          <a:prstGeom prst="rect">
            <a:avLst/>
          </a:prstGeom>
          <a:ln w="0">
            <a:noFill/>
          </a:ln>
        </p:spPr>
      </p:pic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86F1DF4D-DDE5-4135-96B2-449132196291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er 283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285" name="Forme libre 284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286" name="Grouper 285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287" name="Forme libre 286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88" name="Forme libre 287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89" name="Forme libre 288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90" name="Forme libre 289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291" name="Grouper 290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292" name="Forme libre 291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293" name="Grouper 292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294" name="Forme libre 293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8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295" name="Grouper 294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296" name="Forme libre 295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9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297" name="Image 296"/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298" name="Image 29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99" name="Image 298"/>
          <p:cNvPicPr/>
          <p:nvPr/>
        </p:nvPicPr>
        <p:blipFill>
          <a:blip r:embed="rId12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pic>
        <p:nvPicPr>
          <p:cNvPr id="300" name="Image 299"/>
          <p:cNvPicPr/>
          <p:nvPr/>
        </p:nvPicPr>
        <p:blipFill>
          <a:blip r:embed="rId13"/>
          <a:stretch>
            <a:fillRect/>
          </a:stretch>
        </p:blipFill>
        <p:spPr>
          <a:xfrm>
            <a:off x="23760" y="720"/>
            <a:ext cx="1199880" cy="1484640"/>
          </a:xfrm>
          <a:prstGeom prst="rect">
            <a:avLst/>
          </a:prstGeom>
          <a:ln w="0">
            <a:noFill/>
          </a:ln>
        </p:spPr>
      </p:pic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80438363-D9F6-4977-B6EB-605E696BB924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2"/>
          <p:cNvSpPr/>
          <p:nvPr/>
        </p:nvSpPr>
        <p:spPr>
          <a:xfrm>
            <a:off x="0" y="468720"/>
            <a:ext cx="12191040" cy="493128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cxnSp>
        <p:nvCxnSpPr>
          <p:cNvPr id="309" name="Straight Connector 13"/>
          <p:cNvCxnSpPr>
            <a:stCxn id="308" idx="-1"/>
          </p:cNvCxnSpPr>
          <p:nvPr/>
        </p:nvCxnSpPr>
        <p:spPr>
          <a:xfrm>
            <a:off x="12191040" y="2934360"/>
            <a:ext cx="1800" cy="3187800"/>
          </a:xfrm>
          <a:prstGeom prst="straightConnector1">
            <a:avLst/>
          </a:prstGeom>
          <a:ln w="12600">
            <a:solidFill>
              <a:srgbClr val="000001">
                <a:alpha val="20000"/>
              </a:srgbClr>
            </a:solidFill>
            <a:round/>
          </a:ln>
        </p:spPr>
      </p:cxnSp>
      <p:pic>
        <p:nvPicPr>
          <p:cNvPr id="310" name="Picture 15" descr="RedHashing.emf"/>
          <p:cNvPicPr/>
          <p:nvPr/>
        </p:nvPicPr>
        <p:blipFill>
          <a:blip r:embed="rId2"/>
          <a:srcRect l="-115" r="15829" b="36408"/>
          <a:stretch>
            <a:fillRect/>
          </a:stretch>
        </p:blipFill>
        <p:spPr>
          <a:xfrm>
            <a:off x="1125360" y="643320"/>
            <a:ext cx="9609120" cy="154440"/>
          </a:xfrm>
          <a:prstGeom prst="rect">
            <a:avLst/>
          </a:prstGeom>
          <a:ln w="0">
            <a:noFill/>
          </a:ln>
        </p:spPr>
      </p:pic>
      <p:pic>
        <p:nvPicPr>
          <p:cNvPr id="311" name="Image 310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312" name="Image 311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1130400" y="210636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ftr" idx="25"/>
          </p:nvPr>
        </p:nvSpPr>
        <p:spPr>
          <a:xfrm>
            <a:off x="1127160" y="329400"/>
            <a:ext cx="594252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sldNum" idx="26"/>
          </p:nvPr>
        </p:nvSpPr>
        <p:spPr>
          <a:xfrm>
            <a:off x="9924480" y="13500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2505319-60EE-4D54-AF07-ABD11EBBCFBA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dt" idx="27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318" name="Grouper 317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319" name="Image 3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20" name="Grouper 319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321" name="Grouper 320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322" name="Forme libre 321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23" name="Forme libre 322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324" name="Picture 2" descr="Fichier:Logo-Gembloux-Agro-Bio-Tech-ULg.png — Wikipédia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25" name="Image 324"/>
                <p:cNvPicPr/>
                <p:nvPr/>
              </p:nvPicPr>
              <p:blipFill>
                <a:blip r:embed="rId9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26" name="Image 32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27" name="Image 3" descr="Z:\Doc-Communication et information\Charte graphique\Logo Horizontal\Logo RVB\logo_rvb_ares.emf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28" name="Image 32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29" name="Image 32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330" name="Grouper 329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331" name="Forme libre 330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32" name="Forme libre 331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33" name="Forme libre 332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34" name="Forme libre 333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35" name="Forme libre 334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336" name="Image 3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37" name="Image 33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38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339" name="Objet 338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1" imgW="1133475" imgH="1114425" progId="">
                        <p:embed/>
                      </p:oleObj>
                    </mc:Choice>
                    <mc:Fallback>
                      <p:oleObj name="" r:id="rId21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341" name="Image 340"/>
                <p:cNvPicPr/>
                <p:nvPr/>
              </p:nvPicPr>
              <p:blipFill>
                <a:blip r:embed="rId23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42" name="Image 341"/>
                <p:cNvPicPr/>
                <p:nvPr/>
              </p:nvPicPr>
              <p:blipFill>
                <a:blip r:embed="rId24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12"/>
          <p:cNvSpPr/>
          <p:nvPr/>
        </p:nvSpPr>
        <p:spPr>
          <a:xfrm>
            <a:off x="0" y="468720"/>
            <a:ext cx="12191040" cy="493128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pic>
        <p:nvPicPr>
          <p:cNvPr id="346" name="Picture 15" descr="RedHashing.emf"/>
          <p:cNvPicPr/>
          <p:nvPr/>
        </p:nvPicPr>
        <p:blipFill>
          <a:blip r:embed="rId2"/>
          <a:srcRect l="-115" r="15829" b="36408"/>
          <a:stretch>
            <a:fillRect/>
          </a:stretch>
        </p:blipFill>
        <p:spPr>
          <a:xfrm>
            <a:off x="1125360" y="643320"/>
            <a:ext cx="9609120" cy="154440"/>
          </a:xfrm>
          <a:prstGeom prst="rect">
            <a:avLst/>
          </a:prstGeom>
          <a:ln w="0">
            <a:noFill/>
          </a:ln>
        </p:spPr>
      </p:pic>
      <p:pic>
        <p:nvPicPr>
          <p:cNvPr id="347" name="Image 346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348" name="Image 347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ftr" idx="28"/>
          </p:nvPr>
        </p:nvSpPr>
        <p:spPr>
          <a:xfrm>
            <a:off x="1127160" y="329400"/>
            <a:ext cx="594252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sldNum" idx="29"/>
          </p:nvPr>
        </p:nvSpPr>
        <p:spPr>
          <a:xfrm>
            <a:off x="9924480" y="13500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23B28C4-B6BF-4078-838C-9E544469A25F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dt" idx="30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354" name="Grouper 353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355" name="Image 35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56" name="Grouper 355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357" name="Grouper 356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358" name="Forme libre 357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59" name="Forme libre 358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360" name="Picture 2" descr="Fichier:Logo-Gembloux-Agro-Bio-Tech-ULg.png — Wikipédia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61" name="Image 360"/>
                <p:cNvPicPr/>
                <p:nvPr/>
              </p:nvPicPr>
              <p:blipFill>
                <a:blip r:embed="rId9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62" name="Image 36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63" name="Image 3" descr="Z:\Doc-Communication et information\Charte graphique\Logo Horizontal\Logo RVB\logo_rvb_ares.emf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64" name="Image 36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65" name="Image 36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366" name="Grouper 365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367" name="Forme libre 366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68" name="Forme libre 367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69" name="Forme libre 368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70" name="Forme libre 369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71" name="Forme libre 370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372" name="Image 37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73" name="Image 37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74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375" name="Objet 374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1" imgW="1133475" imgH="1114425" progId="">
                        <p:embed/>
                      </p:oleObj>
                    </mc:Choice>
                    <mc:Fallback>
                      <p:oleObj name="" r:id="rId21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377" name="Image 376"/>
                <p:cNvPicPr/>
                <p:nvPr/>
              </p:nvPicPr>
              <p:blipFill>
                <a:blip r:embed="rId23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78" name="Image 377"/>
                <p:cNvPicPr/>
                <p:nvPr/>
              </p:nvPicPr>
              <p:blipFill>
                <a:blip r:embed="rId24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12"/>
          <p:cNvSpPr/>
          <p:nvPr/>
        </p:nvSpPr>
        <p:spPr>
          <a:xfrm>
            <a:off x="0" y="720"/>
            <a:ext cx="12191040" cy="536436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cxnSp>
        <p:nvCxnSpPr>
          <p:cNvPr id="382" name="Straight Connector 13"/>
          <p:cNvCxnSpPr/>
          <p:nvPr/>
        </p:nvCxnSpPr>
        <p:spPr>
          <a:xfrm>
            <a:off x="0" y="5365080"/>
            <a:ext cx="12192840" cy="1080"/>
          </a:xfrm>
          <a:prstGeom prst="straightConnector1">
            <a:avLst/>
          </a:prstGeom>
          <a:ln w="12600">
            <a:solidFill>
              <a:srgbClr val="000001">
                <a:alpha val="20000"/>
              </a:srgbClr>
            </a:solidFill>
            <a:round/>
          </a:ln>
        </p:spPr>
      </p:cxnSp>
      <p:pic>
        <p:nvPicPr>
          <p:cNvPr id="383" name="Picture 15" descr="RedHashing.emf"/>
          <p:cNvPicPr/>
          <p:nvPr/>
        </p:nvPicPr>
        <p:blipFill>
          <a:blip r:embed="rId3"/>
          <a:srcRect l="-115" r="15829" b="36408"/>
          <a:stretch>
            <a:fillRect/>
          </a:stretch>
        </p:blipFill>
        <p:spPr>
          <a:xfrm>
            <a:off x="1125360" y="643320"/>
            <a:ext cx="9609120" cy="154440"/>
          </a:xfrm>
          <a:prstGeom prst="rect">
            <a:avLst/>
          </a:prstGeom>
          <a:ln w="0">
            <a:noFill/>
          </a:ln>
        </p:spPr>
      </p:pic>
      <p:pic>
        <p:nvPicPr>
          <p:cNvPr id="384" name="Image 383"/>
          <p:cNvPicPr/>
          <p:nvPr/>
        </p:nvPicPr>
        <p:blipFill>
          <a:blip r:embed="rId4"/>
          <a:stretch>
            <a:fillRect/>
          </a:stretch>
        </p:blipFill>
        <p:spPr>
          <a:xfrm>
            <a:off x="23760" y="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385" name="Image 384"/>
          <p:cNvPicPr/>
          <p:nvPr/>
        </p:nvPicPr>
        <p:blipFill>
          <a:blip r:embed="rId5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ftr" idx="31"/>
          </p:nvPr>
        </p:nvSpPr>
        <p:spPr>
          <a:xfrm>
            <a:off x="1127160" y="329400"/>
            <a:ext cx="594252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32"/>
          </p:nvPr>
        </p:nvSpPr>
        <p:spPr>
          <a:xfrm>
            <a:off x="9924480" y="13500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6AFB352-F35A-4DB7-B311-AA4E2803DB9D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dt" idx="33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91" name="Grouper 390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392" name="Image 39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93" name="Grouper 392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394" name="Grouper 393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395" name="Forme libre 394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396" name="Forme libre 395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397" name="Picture 2" descr="Fichier:Logo-Gembloux-Agro-Bio-Tech-ULg.png — Wikipédia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98" name="Image 397"/>
                <p:cNvPicPr/>
                <p:nvPr/>
              </p:nvPicPr>
              <p:blipFill>
                <a:blip r:embed="rId10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399" name="Image 39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00" name="Image 3" descr="Z:\Doc-Communication et information\Charte graphique\Logo Horizontal\Logo RVB\logo_rvb_ares.emf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01" name="Image 40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02" name="Image 40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403" name="Grouper 402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404" name="Forme libre 403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05" name="Forme libre 404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06" name="Forme libre 405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07" name="Forme libre 406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08" name="Forme libre 407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9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09" name="Image 40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10" name="Image 40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411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412" name="Objet 411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2" imgW="1133475" imgH="1114425" progId="">
                        <p:embed/>
                      </p:oleObj>
                    </mc:Choice>
                    <mc:Fallback>
                      <p:oleObj name="" r:id="rId22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414" name="Image 413"/>
                <p:cNvPicPr/>
                <p:nvPr/>
              </p:nvPicPr>
              <p:blipFill>
                <a:blip r:embed="rId24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15" name="Image 414"/>
                <p:cNvPicPr/>
                <p:nvPr/>
              </p:nvPicPr>
              <p:blipFill>
                <a:blip r:embed="rId25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12"/>
          <p:cNvSpPr/>
          <p:nvPr/>
        </p:nvSpPr>
        <p:spPr>
          <a:xfrm>
            <a:off x="0" y="396720"/>
            <a:ext cx="12189600" cy="496908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cxnSp>
        <p:nvCxnSpPr>
          <p:cNvPr id="421" name="Straight Connector 13"/>
          <p:cNvCxnSpPr/>
          <p:nvPr/>
        </p:nvCxnSpPr>
        <p:spPr>
          <a:xfrm>
            <a:off x="0" y="5365080"/>
            <a:ext cx="12192840" cy="1080"/>
          </a:xfrm>
          <a:prstGeom prst="straightConnector1">
            <a:avLst/>
          </a:prstGeom>
          <a:ln w="12600">
            <a:solidFill>
              <a:srgbClr val="000001">
                <a:alpha val="20000"/>
              </a:srgbClr>
            </a:solidFill>
            <a:round/>
          </a:ln>
        </p:spPr>
      </p:cxnSp>
      <p:pic>
        <p:nvPicPr>
          <p:cNvPr id="422" name="Picture 14" descr="RedHashing.emf"/>
          <p:cNvPicPr/>
          <p:nvPr/>
        </p:nvPicPr>
        <p:blipFill>
          <a:blip r:embed="rId2"/>
          <a:srcRect l="-115" r="15829" b="36408"/>
          <a:stretch>
            <a:fillRect/>
          </a:stretch>
        </p:blipFill>
        <p:spPr>
          <a:xfrm>
            <a:off x="1125360" y="643320"/>
            <a:ext cx="9609120" cy="154440"/>
          </a:xfrm>
          <a:prstGeom prst="rect">
            <a:avLst/>
          </a:prstGeom>
          <a:ln w="0">
            <a:noFill/>
          </a:ln>
        </p:spPr>
      </p:pic>
      <p:pic>
        <p:nvPicPr>
          <p:cNvPr id="423" name="Image 422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424" name="Image 423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130400" y="1919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ftr" idx="34"/>
          </p:nvPr>
        </p:nvSpPr>
        <p:spPr>
          <a:xfrm>
            <a:off x="1130400" y="329400"/>
            <a:ext cx="59378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sldNum" idx="35"/>
          </p:nvPr>
        </p:nvSpPr>
        <p:spPr>
          <a:xfrm>
            <a:off x="9918000" y="13752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1D64B82-4446-49A4-8333-93995CD6D5EA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29" name="PlaceHolder 5"/>
          <p:cNvSpPr>
            <a:spLocks noGrp="1"/>
          </p:cNvSpPr>
          <p:nvPr>
            <p:ph type="dt" idx="36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430" name="Grouper 429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431" name="Image 4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32" name="Grouper 431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433" name="Grouper 432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434" name="Forme libre 433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35" name="Forme libre 434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36" name="Picture 2" descr="Fichier:Logo-Gembloux-Agro-Bio-Tech-ULg.png — Wikipédia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37" name="Image 436"/>
                <p:cNvPicPr/>
                <p:nvPr/>
              </p:nvPicPr>
              <p:blipFill>
                <a:blip r:embed="rId9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38" name="Image 4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39" name="Image 3" descr="Z:\Doc-Communication et information\Charte graphique\Logo Horizontal\Logo RVB\logo_rvb_ares.emf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40" name="Image 439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41" name="Image 4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442" name="Grouper 441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443" name="Forme libre 442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44" name="Forme libre 443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45" name="Forme libre 444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46" name="Forme libre 445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47" name="Forme libre 446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48" name="Image 44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49" name="Image 44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450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451" name="Objet 450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1" imgW="1133475" imgH="1114425" progId="">
                        <p:embed/>
                      </p:oleObj>
                    </mc:Choice>
                    <mc:Fallback>
                      <p:oleObj name="" r:id="rId21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453" name="Image 452"/>
                <p:cNvPicPr/>
                <p:nvPr/>
              </p:nvPicPr>
              <p:blipFill>
                <a:blip r:embed="rId23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54" name="Image 453"/>
                <p:cNvPicPr/>
                <p:nvPr/>
              </p:nvPicPr>
              <p:blipFill>
                <a:blip r:embed="rId24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Rectangle 12"/>
          <p:cNvSpPr/>
          <p:nvPr/>
        </p:nvSpPr>
        <p:spPr>
          <a:xfrm>
            <a:off x="0" y="720"/>
            <a:ext cx="12191040" cy="536508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cxnSp>
        <p:nvCxnSpPr>
          <p:cNvPr id="458" name="Straight Connector 13"/>
          <p:cNvCxnSpPr/>
          <p:nvPr/>
        </p:nvCxnSpPr>
        <p:spPr>
          <a:xfrm>
            <a:off x="0" y="5365080"/>
            <a:ext cx="12192840" cy="1080"/>
          </a:xfrm>
          <a:prstGeom prst="straightConnector1">
            <a:avLst/>
          </a:prstGeom>
          <a:ln w="12600">
            <a:solidFill>
              <a:srgbClr val="000001">
                <a:alpha val="20000"/>
              </a:srgbClr>
            </a:solidFill>
            <a:round/>
          </a:ln>
        </p:spPr>
      </p:cxnSp>
      <p:pic>
        <p:nvPicPr>
          <p:cNvPr id="459" name="Picture 16" descr="RedHashing.emf"/>
          <p:cNvPicPr/>
          <p:nvPr/>
        </p:nvPicPr>
        <p:blipFill>
          <a:blip r:embed="rId2"/>
          <a:srcRect l="-115" r="59220" b="36408"/>
          <a:stretch>
            <a:fillRect/>
          </a:stretch>
        </p:blipFill>
        <p:spPr>
          <a:xfrm rot="5400000">
            <a:off x="8643240" y="3047040"/>
            <a:ext cx="4662360" cy="154440"/>
          </a:xfrm>
          <a:prstGeom prst="rect">
            <a:avLst/>
          </a:prstGeom>
          <a:ln w="0">
            <a:noFill/>
          </a:ln>
        </p:spPr>
      </p:pic>
      <p:pic>
        <p:nvPicPr>
          <p:cNvPr id="460" name="Image 4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461" name="Image 460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ftr" idx="37"/>
          </p:nvPr>
        </p:nvSpPr>
        <p:spPr>
          <a:xfrm>
            <a:off x="1130400" y="329400"/>
            <a:ext cx="59378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sldNum" idx="38"/>
          </p:nvPr>
        </p:nvSpPr>
        <p:spPr>
          <a:xfrm>
            <a:off x="9918000" y="13752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BBDD952-1D90-4C6A-A01E-1A5E1B5770B1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dt" idx="39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467" name="Grouper 466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468" name="Image 46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69" name="Grouper 468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470" name="Grouper 469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471" name="Forme libre 470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72" name="Forme libre 471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73" name="Picture 2" descr="Fichier:Logo-Gembloux-Agro-Bio-Tech-ULg.png — Wikipédia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4" name="Image 473"/>
                <p:cNvPicPr/>
                <p:nvPr/>
              </p:nvPicPr>
              <p:blipFill>
                <a:blip r:embed="rId9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5" name="Image 47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6" name="Image 3" descr="Z:\Doc-Communication et information\Charte graphique\Logo Horizontal\Logo RVB\logo_rvb_ares.emf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7" name="Image 47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8" name="Image 47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479" name="Grouper 478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480" name="Forme libre 479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81" name="Forme libre 480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82" name="Forme libre 481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83" name="Forme libre 482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84" name="Forme libre 483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85" name="Image 48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86" name="Image 48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487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488" name="Objet 487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1" imgW="1133475" imgH="1114425" progId="">
                        <p:embed/>
                      </p:oleObj>
                    </mc:Choice>
                    <mc:Fallback>
                      <p:oleObj name="" r:id="rId21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490" name="Image 489"/>
                <p:cNvPicPr/>
                <p:nvPr/>
              </p:nvPicPr>
              <p:blipFill>
                <a:blip r:embed="rId23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91" name="Image 490"/>
                <p:cNvPicPr/>
                <p:nvPr/>
              </p:nvPicPr>
              <p:blipFill>
                <a:blip r:embed="rId24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12"/>
          <p:cNvSpPr/>
          <p:nvPr/>
        </p:nvSpPr>
        <p:spPr>
          <a:xfrm>
            <a:off x="0" y="720"/>
            <a:ext cx="12191040" cy="5329080"/>
          </a:xfrm>
          <a:prstGeom prst="rect">
            <a:avLst/>
          </a:prstGeom>
          <a:gradFill rotWithShape="0">
            <a:gsLst>
              <a:gs pos="0">
                <a:srgbClr val="DCDCE0">
                  <a:alpha val="0"/>
                </a:srgbClr>
              </a:gs>
              <a:gs pos="100000">
                <a:srgbClr val="DEDEE2"/>
              </a:gs>
            </a:gsLst>
            <a:lin ang="5400000"/>
          </a:gra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fr-FR" sz="1800" b="0" strike="noStrike" spc="-1">
              <a:solidFill>
                <a:srgbClr val="000000"/>
              </a:solidFill>
              <a:latin typeface="Arial" panose="020B0604020202020204"/>
              <a:ea typeface="DejaVu Sans"/>
            </a:endParaRPr>
          </a:p>
        </p:txBody>
      </p:sp>
      <p:cxnSp>
        <p:nvCxnSpPr>
          <p:cNvPr id="495" name="Straight Connector 13"/>
          <p:cNvCxnSpPr/>
          <p:nvPr/>
        </p:nvCxnSpPr>
        <p:spPr>
          <a:xfrm>
            <a:off x="0" y="5329080"/>
            <a:ext cx="12192840" cy="1080"/>
          </a:xfrm>
          <a:prstGeom prst="straightConnector1">
            <a:avLst/>
          </a:prstGeom>
          <a:ln w="12600">
            <a:solidFill>
              <a:srgbClr val="000001">
                <a:alpha val="20000"/>
              </a:srgbClr>
            </a:solidFill>
            <a:round/>
          </a:ln>
        </p:spPr>
      </p:cxnSp>
      <p:pic>
        <p:nvPicPr>
          <p:cNvPr id="496" name="Picture 23" descr="RedHashing.emf"/>
          <p:cNvPicPr/>
          <p:nvPr/>
        </p:nvPicPr>
        <p:blipFill>
          <a:blip r:embed="rId2"/>
          <a:srcRect l="-115" r="15829" b="36408"/>
          <a:stretch>
            <a:fillRect/>
          </a:stretch>
        </p:blipFill>
        <p:spPr>
          <a:xfrm>
            <a:off x="1125360" y="643320"/>
            <a:ext cx="9609120" cy="154440"/>
          </a:xfrm>
          <a:prstGeom prst="rect">
            <a:avLst/>
          </a:prstGeom>
          <a:ln w="0">
            <a:noFill/>
          </a:ln>
        </p:spPr>
      </p:pic>
      <p:pic>
        <p:nvPicPr>
          <p:cNvPr id="497" name="Image 496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498" name="Image 497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1130400" y="1883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ftr" idx="40"/>
          </p:nvPr>
        </p:nvSpPr>
        <p:spPr>
          <a:xfrm>
            <a:off x="1130400" y="329400"/>
            <a:ext cx="59378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sldNum" idx="41"/>
          </p:nvPr>
        </p:nvSpPr>
        <p:spPr>
          <a:xfrm>
            <a:off x="9918000" y="137520"/>
            <a:ext cx="810000" cy="50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2800" b="0" strike="noStrike" spc="-1">
                <a:solidFill>
                  <a:schemeClr val="accent1"/>
                </a:solidFill>
                <a:latin typeface="Century Gothic" panose="020B0502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3B25003-098F-4A8E-949A-B7EE992F4DA5}" type="slidenum">
              <a:rPr lang="en-US" sz="2800" b="0" strike="noStrike" spc="-1">
                <a:solidFill>
                  <a:schemeClr val="accent1"/>
                </a:solidFill>
                <a:latin typeface="Century Gothic" panose="020B0502020202020204"/>
              </a:rPr>
            </a:fld>
            <a:endParaRPr lang="fr-FR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dt" idx="42"/>
          </p:nvPr>
        </p:nvSpPr>
        <p:spPr>
          <a:xfrm>
            <a:off x="7232760" y="330480"/>
            <a:ext cx="2514240" cy="30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504" name="Grouper 503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505" name="Image 50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06" name="Grouper 505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507" name="Grouper 506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508" name="Forme libre 507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09" name="Forme libre 508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510" name="Picture 2" descr="Fichier:Logo-Gembloux-Agro-Bio-Tech-ULg.png — Wikipédia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11" name="Image 510"/>
                <p:cNvPicPr/>
                <p:nvPr/>
              </p:nvPicPr>
              <p:blipFill>
                <a:blip r:embed="rId9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12" name="Image 51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13" name="Image 3" descr="Z:\Doc-Communication et information\Charte graphique\Logo Horizontal\Logo RVB\logo_rvb_ares.emf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14" name="Image 51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15" name="Image 5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516" name="Grouper 515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517" name="Forme libre 516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18" name="Forme libre 517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19" name="Forme libre 518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20" name="Forme libre 519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21" name="Forme libre 520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8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522" name="Image 5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23" name="Image 52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524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525" name="Objet 524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1" imgW="1133475" imgH="1114425" progId="">
                        <p:embed/>
                      </p:oleObj>
                    </mc:Choice>
                    <mc:Fallback>
                      <p:oleObj name="" r:id="rId21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527" name="Image 526"/>
                <p:cNvPicPr/>
                <p:nvPr/>
              </p:nvPicPr>
              <p:blipFill>
                <a:blip r:embed="rId23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28" name="Image 527"/>
                <p:cNvPicPr/>
                <p:nvPr/>
              </p:nvPicPr>
              <p:blipFill>
                <a:blip r:embed="rId24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32" name="Imag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E60CAF9D-6D12-4FFB-80BE-2D39121E3428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38" name="Grouper 37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39" name="Image 3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0" name="Grouper 39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41" name="Grouper 40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42" name="Forme libre 41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43" name="Forme libre 42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44" name="Picture 2" descr="Fichier:Logo-Gembloux-Agro-Bio-Tech-ULg.png — Wikipédia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5" name="Image 44"/>
                <p:cNvPicPr/>
                <p:nvPr/>
              </p:nvPicPr>
              <p:blipFill>
                <a:blip r:embed="rId8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6" name="Image 4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7" name="Image 3" descr="Z:\Doc-Communication et information\Charte graphique\Logo Horizontal\Logo RVB\logo_rvb_ares.emf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8" name="Image 4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49" name="Image 4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50" name="Grouper 49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51" name="Forme libre 50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3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2" name="Forme libre 51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3" name="Forme libre 52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4" name="Forme libre 53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55" name="Forme libre 54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56" name="Image 5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57" name="Image 5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58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59" name="Objet 58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0" imgW="1133475" imgH="1114425" progId="">
                        <p:embed/>
                      </p:oleObj>
                    </mc:Choice>
                    <mc:Fallback>
                      <p:oleObj name="" r:id="rId20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61" name="Image 60"/>
                <p:cNvPicPr/>
                <p:nvPr/>
              </p:nvPicPr>
              <p:blipFill>
                <a:blip r:embed="rId22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62" name="Image 61"/>
                <p:cNvPicPr/>
                <p:nvPr/>
              </p:nvPicPr>
              <p:blipFill>
                <a:blip r:embed="rId23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66" name="Image 6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E4962B06-1F77-4CA9-9AEA-1C5344C34DDE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72" name="Grouper 71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73" name="Image 7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74" name="Grouper 73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75" name="Grouper 74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76" name="Forme libre 75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77" name="Forme libre 76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78" name="Picture 2" descr="Fichier:Logo-Gembloux-Agro-Bio-Tech-ULg.png — Wikipédia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79" name="Image 78"/>
                <p:cNvPicPr/>
                <p:nvPr/>
              </p:nvPicPr>
              <p:blipFill>
                <a:blip r:embed="rId8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80" name="Image 7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81" name="Image 3" descr="Z:\Doc-Communication et information\Charte graphique\Logo Horizontal\Logo RVB\logo_rvb_ares.emf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82" name="Image 8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83" name="Image 8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84" name="Grouper 83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85" name="Forme libre 84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3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86" name="Forme libre 85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87" name="Forme libre 86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88" name="Forme libre 87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89" name="Forme libre 88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90" name="Image 8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1" name="Image 9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92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93" name="Objet 92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0" imgW="1133475" imgH="1114425" progId="">
                        <p:embed/>
                      </p:oleObj>
                    </mc:Choice>
                    <mc:Fallback>
                      <p:oleObj name="" r:id="rId20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95" name="Image 94"/>
                <p:cNvPicPr/>
                <p:nvPr/>
              </p:nvPicPr>
              <p:blipFill>
                <a:blip r:embed="rId22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6" name="Image 95"/>
                <p:cNvPicPr/>
                <p:nvPr/>
              </p:nvPicPr>
              <p:blipFill>
                <a:blip r:embed="rId23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960" y="6297480"/>
            <a:ext cx="6476400" cy="481680"/>
          </a:xfrm>
          <a:prstGeom prst="rect">
            <a:avLst/>
          </a:prstGeom>
          <a:ln w="0">
            <a:noFill/>
          </a:ln>
        </p:spPr>
      </p:pic>
      <p:pic>
        <p:nvPicPr>
          <p:cNvPr id="100" name="Imag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grpSp>
        <p:nvGrpSpPr>
          <p:cNvPr id="101" name="Grouper 100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102" name="Forme libre 101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103" name="Grouper 102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104" name="Forme libre 103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05" name="Forme libre 104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06" name="Forme libre 105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7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07" name="Forme libre 106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108" name="Grouper 107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109" name="Forme libre 108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9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110" name="Grouper 109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111" name="Forme libre 110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10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112" name="Grouper 111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113" name="Forme libre 112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11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114" name="Image 113"/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115" name="Image 114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6" name="Image 115"/>
          <p:cNvPicPr/>
          <p:nvPr/>
        </p:nvPicPr>
        <p:blipFill>
          <a:blip r:embed="rId1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sldNum" idx="8"/>
          </p:nvPr>
        </p:nvSpPr>
        <p:spPr>
          <a:xfrm>
            <a:off x="9489600" y="6356520"/>
            <a:ext cx="1863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3F0D396D-0EC3-47FA-B9D6-A76AF07713DA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960" y="6297480"/>
            <a:ext cx="6476400" cy="481680"/>
          </a:xfrm>
          <a:prstGeom prst="rect">
            <a:avLst/>
          </a:prstGeom>
          <a:ln w="0">
            <a:noFill/>
          </a:ln>
        </p:spPr>
      </p:pic>
      <p:pic>
        <p:nvPicPr>
          <p:cNvPr id="125" name="Image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grpSp>
        <p:nvGrpSpPr>
          <p:cNvPr id="126" name="Grouper 125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127" name="Forme libre 126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128" name="Grouper 127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129" name="Forme libre 128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30" name="Forme libre 129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31" name="Forme libre 130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7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32" name="Forme libre 131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133" name="Grouper 132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134" name="Forme libre 133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9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135" name="Grouper 134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136" name="Forme libre 135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10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137" name="Grouper 136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138" name="Forme libre 137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11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139" name="Image 138"/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140" name="Image 13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1" name="Image 140"/>
          <p:cNvPicPr/>
          <p:nvPr/>
        </p:nvPicPr>
        <p:blipFill>
          <a:blip r:embed="rId1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48E676ED-E571-4922-9E5F-E98A32B16950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960" y="6297480"/>
            <a:ext cx="6476400" cy="481680"/>
          </a:xfrm>
          <a:prstGeom prst="rect">
            <a:avLst/>
          </a:prstGeom>
          <a:ln w="0">
            <a:noFill/>
          </a:ln>
        </p:spPr>
      </p:pic>
      <p:pic>
        <p:nvPicPr>
          <p:cNvPr id="150" name="Image 149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grpSp>
        <p:nvGrpSpPr>
          <p:cNvPr id="151" name="Grouper 150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152" name="Forme libre 151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153" name="Grouper 152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154" name="Forme libre 153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55" name="Forme libre 154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56" name="Forme libre 155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7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157" name="Forme libre 156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158" name="Grouper 157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159" name="Forme libre 158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9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160" name="Grouper 159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161" name="Forme libre 160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10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162" name="Grouper 161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163" name="Forme libre 162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11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164" name="Image 163"/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165" name="Image 164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6" name="Image 165"/>
          <p:cNvPicPr/>
          <p:nvPr/>
        </p:nvPicPr>
        <p:blipFill>
          <a:blip r:embed="rId14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7B938563-7AD7-498D-951A-1DD2B8075FC8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175" name="Imag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 panose="020F0502020204030204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31E52E5F-6F50-4445-8F83-9B864FFC5035}" type="slidenum">
              <a:rPr lang="en-US" sz="1800" b="0" strike="noStrike" spc="-1">
                <a:solidFill>
                  <a:schemeClr val="dk1"/>
                </a:solidFill>
                <a:latin typeface="Calibri" panose="020F0502020204030204"/>
              </a:rPr>
            </a:fld>
            <a:endParaRPr lang="fr-FR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dt" idx="1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180" name="Grouper 179"/>
          <p:cNvGrpSpPr/>
          <p:nvPr/>
        </p:nvGrpSpPr>
        <p:grpSpPr>
          <a:xfrm>
            <a:off x="360" y="5400360"/>
            <a:ext cx="12204360" cy="1464120"/>
            <a:chOff x="360" y="5400360"/>
            <a:chExt cx="12204360" cy="1464120"/>
          </a:xfrm>
        </p:grpSpPr>
        <p:pic>
          <p:nvPicPr>
            <p:cNvPr id="181" name="Image 1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80360" y="563292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82" name="Grouper 181"/>
            <p:cNvGrpSpPr/>
            <p:nvPr/>
          </p:nvGrpSpPr>
          <p:grpSpPr>
            <a:xfrm>
              <a:off x="360" y="5400360"/>
              <a:ext cx="9241200" cy="1464120"/>
              <a:chOff x="360" y="5400360"/>
              <a:chExt cx="9241200" cy="1464120"/>
            </a:xfrm>
          </p:grpSpPr>
          <p:grpSp>
            <p:nvGrpSpPr>
              <p:cNvPr id="183" name="Grouper 182"/>
              <p:cNvGrpSpPr/>
              <p:nvPr/>
            </p:nvGrpSpPr>
            <p:grpSpPr>
              <a:xfrm>
                <a:off x="37080" y="6048360"/>
                <a:ext cx="9204480" cy="816120"/>
                <a:chOff x="37080" y="6048360"/>
                <a:chExt cx="9204480" cy="816120"/>
              </a:xfrm>
            </p:grpSpPr>
            <p:sp>
              <p:nvSpPr>
                <p:cNvPr id="184" name="Forme libre 183"/>
                <p:cNvSpPr/>
                <p:nvPr/>
              </p:nvSpPr>
              <p:spPr>
                <a:xfrm>
                  <a:off x="3637080" y="620748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85" name="Forme libre 184"/>
                <p:cNvSpPr/>
                <p:nvPr/>
              </p:nvSpPr>
              <p:spPr>
                <a:xfrm>
                  <a:off x="37080" y="619236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186" name="Picture 2" descr="Fichier:Logo-Gembloux-Agro-Bio-Tech-ULg.png — Wikipédia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0360" y="619236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87" name="Image 186"/>
                <p:cNvPicPr/>
                <p:nvPr/>
              </p:nvPicPr>
              <p:blipFill>
                <a:blip r:embed="rId8"/>
                <a:srcRect l="10295" t="16974" r="7280" b="15574"/>
                <a:stretch>
                  <a:fillRect/>
                </a:stretch>
              </p:blipFill>
              <p:spPr>
                <a:xfrm>
                  <a:off x="2736360" y="617436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88" name="Image 18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56360" y="619164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89" name="Image 3" descr="Z:\Doc-Communication et information\Charte graphique\Logo Horizontal\Logo RVB\logo_rvb_ares.emf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1160" y="619236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90" name="Image 18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6240" y="604836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91" name="Image 19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360" y="619380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192" name="Grouper 191"/>
              <p:cNvGrpSpPr/>
              <p:nvPr/>
            </p:nvGrpSpPr>
            <p:grpSpPr>
              <a:xfrm>
                <a:off x="360" y="5400360"/>
                <a:ext cx="9108000" cy="792000"/>
                <a:chOff x="360" y="5400360"/>
                <a:chExt cx="9108000" cy="792000"/>
              </a:xfrm>
            </p:grpSpPr>
            <p:sp>
              <p:nvSpPr>
                <p:cNvPr id="193" name="Forme libre 192"/>
                <p:cNvSpPr/>
                <p:nvPr/>
              </p:nvSpPr>
              <p:spPr>
                <a:xfrm>
                  <a:off x="2017080" y="554508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3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94" name="Forme libre 193"/>
                <p:cNvSpPr/>
                <p:nvPr/>
              </p:nvSpPr>
              <p:spPr>
                <a:xfrm>
                  <a:off x="2737080" y="547236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95" name="Forme libre 194"/>
                <p:cNvSpPr/>
                <p:nvPr/>
              </p:nvSpPr>
              <p:spPr>
                <a:xfrm>
                  <a:off x="3384360" y="554508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96" name="Forme libre 195"/>
                <p:cNvSpPr/>
                <p:nvPr/>
              </p:nvSpPr>
              <p:spPr>
                <a:xfrm>
                  <a:off x="4760280" y="550836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197" name="Forme libre 196"/>
                <p:cNvSpPr/>
                <p:nvPr/>
              </p:nvSpPr>
              <p:spPr>
                <a:xfrm>
                  <a:off x="1368360" y="557028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198" name="Image 197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1080" y="550908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99" name="Image 19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3360" y="550836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0" name="ZoneTexte 7"/>
                <p:cNvSpPr/>
                <p:nvPr/>
              </p:nvSpPr>
              <p:spPr>
                <a:xfrm>
                  <a:off x="6768360" y="557892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201" name="Objet 200"/>
                <p:cNvGraphicFramePr/>
                <p:nvPr/>
              </p:nvGraphicFramePr>
              <p:xfrm>
                <a:off x="6062760" y="550836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0" imgW="1133475" imgH="1114425" progId="">
                        <p:embed/>
                      </p:oleObj>
                    </mc:Choice>
                    <mc:Fallback>
                      <p:oleObj name="" r:id="rId20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62760" y="550836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203" name="Image 202"/>
                <p:cNvPicPr/>
                <p:nvPr/>
              </p:nvPicPr>
              <p:blipFill>
                <a:blip r:embed="rId22"/>
                <a:srcRect l="22039" t="17629" r="25037" b="20628"/>
                <a:stretch>
                  <a:fillRect/>
                </a:stretch>
              </p:blipFill>
              <p:spPr>
                <a:xfrm>
                  <a:off x="900360" y="547236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04" name="Image 203"/>
                <p:cNvPicPr/>
                <p:nvPr/>
              </p:nvPicPr>
              <p:blipFill>
                <a:blip r:embed="rId23"/>
                <a:srcRect l="10994" t="19616" r="9837" b="21576"/>
                <a:stretch>
                  <a:fillRect/>
                </a:stretch>
              </p:blipFill>
              <p:spPr>
                <a:xfrm>
                  <a:off x="360" y="540036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208" name="Image 207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ftr" idx="1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fr-FR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212" name="Grouper 211"/>
          <p:cNvGrpSpPr/>
          <p:nvPr/>
        </p:nvGrpSpPr>
        <p:grpSpPr>
          <a:xfrm>
            <a:off x="23760" y="5400000"/>
            <a:ext cx="12204360" cy="1464120"/>
            <a:chOff x="23760" y="5400000"/>
            <a:chExt cx="12204360" cy="1464120"/>
          </a:xfrm>
        </p:grpSpPr>
        <p:pic>
          <p:nvPicPr>
            <p:cNvPr id="213" name="Image 2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203760" y="5632560"/>
              <a:ext cx="3024360" cy="931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14" name="Grouper 213"/>
            <p:cNvGrpSpPr/>
            <p:nvPr/>
          </p:nvGrpSpPr>
          <p:grpSpPr>
            <a:xfrm>
              <a:off x="23760" y="5400000"/>
              <a:ext cx="9241200" cy="1464120"/>
              <a:chOff x="23760" y="5400000"/>
              <a:chExt cx="9241200" cy="1464120"/>
            </a:xfrm>
          </p:grpSpPr>
          <p:grpSp>
            <p:nvGrpSpPr>
              <p:cNvPr id="215" name="Grouper 214"/>
              <p:cNvGrpSpPr/>
              <p:nvPr/>
            </p:nvGrpSpPr>
            <p:grpSpPr>
              <a:xfrm>
                <a:off x="60480" y="6048000"/>
                <a:ext cx="9204480" cy="816120"/>
                <a:chOff x="60480" y="6048000"/>
                <a:chExt cx="9204480" cy="816120"/>
              </a:xfrm>
            </p:grpSpPr>
            <p:sp>
              <p:nvSpPr>
                <p:cNvPr id="216" name="Forme libre 215"/>
                <p:cNvSpPr/>
                <p:nvPr/>
              </p:nvSpPr>
              <p:spPr>
                <a:xfrm>
                  <a:off x="3660480" y="6207120"/>
                  <a:ext cx="719280" cy="5968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596880"/>
                    <a:gd name="textAreaBottom" fmla="*/ 597600 h 596880"/>
                  </a:gdLst>
                  <a:ahLst/>
                  <a:cxnLst/>
                  <a:rect l="textAreaLeft" t="textAreaTop" r="textAreaRight" b="textAreaBottom"/>
                  <a:pathLst>
                    <a:path w="2000" h="16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660"/>
                      </a:lnTo>
                      <a:lnTo>
                        <a:pt x="0" y="1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17" name="Forme libre 216"/>
                <p:cNvSpPr/>
                <p:nvPr/>
              </p:nvSpPr>
              <p:spPr>
                <a:xfrm>
                  <a:off x="60480" y="6192000"/>
                  <a:ext cx="719280" cy="4780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78080"/>
                    <a:gd name="textAreaBottom" fmla="*/ 478800 h 478080"/>
                  </a:gdLst>
                  <a:ahLst/>
                  <a:cxnLst/>
                  <a:rect l="textAreaLeft" t="textAreaTop" r="textAreaRight" b="textAreaBottom"/>
                  <a:pathLst>
                    <a:path w="2000" h="13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30"/>
                      </a:lnTo>
                      <a:lnTo>
                        <a:pt x="0" y="1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218" name="Picture 2" descr="Fichier:Logo-Gembloux-Agro-Bio-Tech-ULg.png — Wikipédia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83760" y="6192000"/>
                  <a:ext cx="1414800" cy="504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19" name="Image 218"/>
                <p:cNvPicPr/>
                <p:nvPr/>
              </p:nvPicPr>
              <p:blipFill>
                <a:blip r:embed="rId8"/>
                <a:srcRect l="10295" t="16974" r="7280" b="15574"/>
                <a:stretch>
                  <a:fillRect/>
                </a:stretch>
              </p:blipFill>
              <p:spPr>
                <a:xfrm>
                  <a:off x="2759760" y="6174000"/>
                  <a:ext cx="864000" cy="46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20" name="Image 21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9760" y="6191280"/>
                  <a:ext cx="720000" cy="4716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21" name="Image 3" descr="Z:\Doc-Communication et information\Charte graphique\Logo Horizontal\Logo RVB\logo_rvb_ares.emf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44560" y="6192000"/>
                  <a:ext cx="2120400" cy="396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22" name="Image 22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9640" y="6048000"/>
                  <a:ext cx="816120" cy="8161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23" name="Image 2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760" y="6193440"/>
                  <a:ext cx="1908000" cy="432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224" name="Grouper 223"/>
              <p:cNvGrpSpPr/>
              <p:nvPr/>
            </p:nvGrpSpPr>
            <p:grpSpPr>
              <a:xfrm>
                <a:off x="23760" y="5400000"/>
                <a:ext cx="9108000" cy="792000"/>
                <a:chOff x="23760" y="5400000"/>
                <a:chExt cx="9108000" cy="792000"/>
              </a:xfrm>
            </p:grpSpPr>
            <p:sp>
              <p:nvSpPr>
                <p:cNvPr id="225" name="Forme libre 224"/>
                <p:cNvSpPr/>
                <p:nvPr/>
              </p:nvSpPr>
              <p:spPr>
                <a:xfrm>
                  <a:off x="2040480" y="5544720"/>
                  <a:ext cx="687600" cy="432000"/>
                </a:xfrm>
                <a:custGeom>
                  <a:avLst/>
                  <a:gdLst>
                    <a:gd name="textAreaLeft" fmla="*/ 0 w 687600"/>
                    <a:gd name="textAreaRight" fmla="*/ 687960 w 687600"/>
                    <a:gd name="textAreaTop" fmla="*/ 0 h 432000"/>
                    <a:gd name="textAreaBottom" fmla="*/ 432360 h 432000"/>
                  </a:gdLst>
                  <a:ahLst/>
                  <a:cxnLst/>
                  <a:rect l="textAreaLeft" t="textAreaTop" r="textAreaRight" b="textAreaBottom"/>
                  <a:pathLst>
                    <a:path w="2000" h="126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60"/>
                      </a:lnTo>
                      <a:lnTo>
                        <a:pt x="0" y="12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3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26" name="Forme libre 225"/>
                <p:cNvSpPr/>
                <p:nvPr/>
              </p:nvSpPr>
              <p:spPr>
                <a:xfrm>
                  <a:off x="2760480" y="5472000"/>
                  <a:ext cx="612000" cy="612000"/>
                </a:xfrm>
                <a:custGeom>
                  <a:avLst/>
                  <a:gdLst>
                    <a:gd name="textAreaLeft" fmla="*/ 0 w 612000"/>
                    <a:gd name="textAreaRight" fmla="*/ 612360 w 612000"/>
                    <a:gd name="textAreaTop" fmla="*/ 0 h 612000"/>
                    <a:gd name="textAreaBottom" fmla="*/ 612360 h 612000"/>
                  </a:gdLst>
                  <a:ahLst/>
                  <a:cxnLst/>
                  <a:rect l="textAreaLeft" t="textAreaTop" r="textAreaRight" b="textAreaBottom"/>
                  <a:pathLst>
                    <a:path w="1800" h="1800">
                      <a:moveTo>
                        <a:pt x="0" y="0"/>
                      </a:moveTo>
                      <a:lnTo>
                        <a:pt x="1800" y="0"/>
                      </a:lnTo>
                      <a:lnTo>
                        <a:pt x="1800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4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27" name="Forme libre 226"/>
                <p:cNvSpPr/>
                <p:nvPr/>
              </p:nvSpPr>
              <p:spPr>
                <a:xfrm>
                  <a:off x="3407760" y="5544720"/>
                  <a:ext cx="719280" cy="467280"/>
                </a:xfrm>
                <a:custGeom>
                  <a:avLst/>
                  <a:gdLst>
                    <a:gd name="textAreaLeft" fmla="*/ 0 w 719280"/>
                    <a:gd name="textAreaRight" fmla="*/ 720000 w 719280"/>
                    <a:gd name="textAreaTop" fmla="*/ 0 h 467280"/>
                    <a:gd name="textAreaBottom" fmla="*/ 468000 h 467280"/>
                  </a:gdLst>
                  <a:ahLst/>
                  <a:cxnLst/>
                  <a:rect l="textAreaLeft" t="textAreaTop" r="textAreaRight" b="textAreaBottom"/>
                  <a:pathLst>
                    <a:path w="2000" h="13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300"/>
                      </a:lnTo>
                      <a:lnTo>
                        <a:pt x="0" y="1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5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28" name="Forme libre 227"/>
                <p:cNvSpPr/>
                <p:nvPr/>
              </p:nvSpPr>
              <p:spPr>
                <a:xfrm>
                  <a:off x="4783680" y="5508000"/>
                  <a:ext cx="640080" cy="683280"/>
                </a:xfrm>
                <a:custGeom>
                  <a:avLst/>
                  <a:gdLst>
                    <a:gd name="textAreaLeft" fmla="*/ 0 w 640080"/>
                    <a:gd name="textAreaRight" fmla="*/ 640800 w 640080"/>
                    <a:gd name="textAreaTop" fmla="*/ 0 h 683280"/>
                    <a:gd name="textAreaBottom" fmla="*/ 684000 h 683280"/>
                  </a:gdLst>
                  <a:ahLst/>
                  <a:cxnLst/>
                  <a:rect l="textAreaLeft" t="textAreaTop" r="textAreaRight" b="textAreaBottom"/>
                  <a:pathLst>
                    <a:path w="1780" h="1900">
                      <a:moveTo>
                        <a:pt x="0" y="0"/>
                      </a:moveTo>
                      <a:lnTo>
                        <a:pt x="1780" y="0"/>
                      </a:lnTo>
                      <a:lnTo>
                        <a:pt x="1780" y="1900"/>
                      </a:lnTo>
                      <a:lnTo>
                        <a:pt x="0" y="19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6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sp>
              <p:nvSpPr>
                <p:cNvPr id="229" name="Forme libre 228"/>
                <p:cNvSpPr/>
                <p:nvPr/>
              </p:nvSpPr>
              <p:spPr>
                <a:xfrm>
                  <a:off x="1391760" y="5569920"/>
                  <a:ext cx="648000" cy="399600"/>
                </a:xfrm>
                <a:custGeom>
                  <a:avLst/>
                  <a:gdLst>
                    <a:gd name="textAreaLeft" fmla="*/ 0 w 648000"/>
                    <a:gd name="textAreaRight" fmla="*/ 648360 w 648000"/>
                    <a:gd name="textAreaTop" fmla="*/ 0 h 399600"/>
                    <a:gd name="textAreaBottom" fmla="*/ 399960 h 399600"/>
                  </a:gdLst>
                  <a:ahLst/>
                  <a:cxnLst/>
                  <a:rect l="textAreaLeft" t="textAreaTop" r="textAreaRight" b="textAreaBottom"/>
                  <a:pathLst>
                    <a:path w="2000" h="123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1230"/>
                      </a:lnTo>
                      <a:lnTo>
                        <a:pt x="0" y="1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1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pic>
              <p:nvPicPr>
                <p:cNvPr id="230" name="Image 22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24480" y="5508720"/>
                  <a:ext cx="719280" cy="6465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31" name="Image 2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6760" y="5508000"/>
                  <a:ext cx="630000" cy="576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2" name="ZoneTexte 7"/>
                <p:cNvSpPr/>
                <p:nvPr/>
              </p:nvSpPr>
              <p:spPr>
                <a:xfrm>
                  <a:off x="6791760" y="5578560"/>
                  <a:ext cx="2340000" cy="456120"/>
                </a:xfrm>
                <a:prstGeom prst="rect">
                  <a:avLst/>
                </a:prstGeom>
                <a:noFill/>
                <a:ln w="57240">
                  <a:solidFill>
                    <a:srgbClr val="00B0F0"/>
                  </a:solidFill>
                  <a:round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lang="fr-BE" sz="2400" b="1" strike="noStrike" spc="-1">
                      <a:solidFill>
                        <a:srgbClr val="FF0000"/>
                      </a:solidFill>
                      <a:latin typeface="Maiandra GD" panose="020E0502030308020204"/>
                    </a:rPr>
                    <a:t>AMOBUR-2023</a:t>
                  </a:r>
                  <a:endParaRPr lang="fr-FR" sz="2400" b="0" strike="noStrike" spc="-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233" name="Objet 232"/>
                <p:cNvGraphicFramePr/>
                <p:nvPr/>
              </p:nvGraphicFramePr>
              <p:xfrm>
                <a:off x="6086160" y="5508000"/>
                <a:ext cx="684000" cy="684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0" name="" r:id="rId20" imgW="1133475" imgH="1114425" progId="">
                        <p:embed/>
                      </p:oleObj>
                    </mc:Choice>
                    <mc:Fallback>
                      <p:oleObj name="" r:id="rId20" imgW="1133475" imgH="1114425" progId="">
                        <p:embed/>
                        <p:pic>
                          <p:nvPicPr>
                            <p:cNvPr id="0" name="Image -1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86160" y="5508000"/>
                              <a:ext cx="684000" cy="684000"/>
                            </a:xfrm>
                            <a:prstGeom prst="rect">
                              <a:avLst/>
                            </a:prstGeom>
                            <a:ln w="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235" name="Image 234"/>
                <p:cNvPicPr/>
                <p:nvPr/>
              </p:nvPicPr>
              <p:blipFill>
                <a:blip r:embed="rId22"/>
                <a:srcRect l="22039" t="17629" r="25037" b="20628"/>
                <a:stretch>
                  <a:fillRect/>
                </a:stretch>
              </p:blipFill>
              <p:spPr>
                <a:xfrm>
                  <a:off x="923760" y="5472000"/>
                  <a:ext cx="460800" cy="540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36" name="Image 235"/>
                <p:cNvPicPr/>
                <p:nvPr/>
              </p:nvPicPr>
              <p:blipFill>
                <a:blip r:embed="rId23"/>
                <a:srcRect l="10994" t="19616" r="9837" b="21576"/>
                <a:stretch>
                  <a:fillRect/>
                </a:stretch>
              </p:blipFill>
              <p:spPr>
                <a:xfrm>
                  <a:off x="23760" y="5400000"/>
                  <a:ext cx="870840" cy="64800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er 238"/>
          <p:cNvGrpSpPr/>
          <p:nvPr/>
        </p:nvGrpSpPr>
        <p:grpSpPr>
          <a:xfrm>
            <a:off x="288000" y="6179040"/>
            <a:ext cx="11662560" cy="686880"/>
            <a:chOff x="288000" y="6179040"/>
            <a:chExt cx="11662560" cy="686880"/>
          </a:xfrm>
        </p:grpSpPr>
        <p:sp>
          <p:nvSpPr>
            <p:cNvPr id="240" name="Forme libre 239"/>
            <p:cNvSpPr/>
            <p:nvPr/>
          </p:nvSpPr>
          <p:spPr>
            <a:xfrm>
              <a:off x="11231280" y="6256080"/>
              <a:ext cx="719280" cy="596880"/>
            </a:xfrm>
            <a:custGeom>
              <a:avLst/>
              <a:gdLst>
                <a:gd name="textAreaLeft" fmla="*/ 0 w 719280"/>
                <a:gd name="textAreaRight" fmla="*/ 720000 w 719280"/>
                <a:gd name="textAreaTop" fmla="*/ 0 h 596880"/>
                <a:gd name="textAreaBottom" fmla="*/ 597600 h 596880"/>
              </a:gdLst>
              <a:ahLst/>
              <a:cxnLst/>
              <a:rect l="textAreaLeft" t="textAreaTop" r="textAreaRight" b="textAreaBottom"/>
              <a:pathLst>
                <a:path w="2000" h="1660">
                  <a:moveTo>
                    <a:pt x="0" y="0"/>
                  </a:moveTo>
                  <a:lnTo>
                    <a:pt x="2000" y="0"/>
                  </a:lnTo>
                  <a:lnTo>
                    <a:pt x="2000" y="1660"/>
                  </a:lnTo>
                  <a:lnTo>
                    <a:pt x="0" y="16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/>
              </a:stretch>
            </a:blip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endParaRPr lang="fr-FR" sz="1800" b="0" strike="noStrike" spc="-1">
                <a:solidFill>
                  <a:srgbClr val="000000"/>
                </a:solidFill>
                <a:latin typeface="Arial" panose="020B0604020202020204"/>
                <a:ea typeface="DejaVu Sans"/>
              </a:endParaRPr>
            </a:p>
          </p:txBody>
        </p:sp>
        <p:grpSp>
          <p:nvGrpSpPr>
            <p:cNvPr id="241" name="Grouper 240"/>
            <p:cNvGrpSpPr/>
            <p:nvPr/>
          </p:nvGrpSpPr>
          <p:grpSpPr>
            <a:xfrm>
              <a:off x="288000" y="6179040"/>
              <a:ext cx="9128160" cy="686880"/>
              <a:chOff x="288000" y="6179040"/>
              <a:chExt cx="9128160" cy="686880"/>
            </a:xfrm>
          </p:grpSpPr>
          <p:sp>
            <p:nvSpPr>
              <p:cNvPr id="242" name="Forme libre 241"/>
              <p:cNvSpPr/>
              <p:nvPr/>
            </p:nvSpPr>
            <p:spPr>
              <a:xfrm>
                <a:off x="5040000" y="6300000"/>
                <a:ext cx="719280" cy="4528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52880"/>
                  <a:gd name="textAreaBottom" fmla="*/ 453600 h 452880"/>
                </a:gdLst>
                <a:ahLst/>
                <a:cxnLst/>
                <a:rect l="textAreaLeft" t="textAreaTop" r="textAreaRight" b="textAreaBottom"/>
                <a:pathLst>
                  <a:path w="2000" h="126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260"/>
                    </a:lnTo>
                    <a:lnTo>
                      <a:pt x="0" y="126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43" name="Forme libre 242"/>
              <p:cNvSpPr/>
              <p:nvPr/>
            </p:nvSpPr>
            <p:spPr>
              <a:xfrm>
                <a:off x="6408000" y="6218640"/>
                <a:ext cx="647280" cy="647280"/>
              </a:xfrm>
              <a:custGeom>
                <a:avLst/>
                <a:gdLst>
                  <a:gd name="textAreaLeft" fmla="*/ 0 w 647280"/>
                  <a:gd name="textAreaRight" fmla="*/ 648000 w 647280"/>
                  <a:gd name="textAreaTop" fmla="*/ 0 h 647280"/>
                  <a:gd name="textAreaBottom" fmla="*/ 648000 h 647280"/>
                </a:gdLst>
                <a:ahLst/>
                <a:cxnLst/>
                <a:rect l="textAreaLeft" t="textAreaTop" r="textAreaRight" b="textAreaBottom"/>
                <a:pathLst>
                  <a:path w="1800" h="1800">
                    <a:moveTo>
                      <a:pt x="0" y="0"/>
                    </a:moveTo>
                    <a:lnTo>
                      <a:pt x="1800" y="0"/>
                    </a:lnTo>
                    <a:lnTo>
                      <a:pt x="1800" y="180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44" name="Forme libre 243"/>
              <p:cNvSpPr/>
              <p:nvPr/>
            </p:nvSpPr>
            <p:spPr>
              <a:xfrm>
                <a:off x="7640640" y="6273000"/>
                <a:ext cx="719280" cy="467280"/>
              </a:xfrm>
              <a:custGeom>
                <a:avLst/>
                <a:gdLst>
                  <a:gd name="textAreaLeft" fmla="*/ 0 w 719280"/>
                  <a:gd name="textAreaRight" fmla="*/ 720000 w 719280"/>
                  <a:gd name="textAreaTop" fmla="*/ 0 h 467280"/>
                  <a:gd name="textAreaBottom" fmla="*/ 468000 h 467280"/>
                </a:gdLst>
                <a:ahLst/>
                <a:cxnLst/>
                <a:rect l="textAreaLeft" t="textAreaTop" r="textAreaRight" b="textAreaBottom"/>
                <a:pathLst>
                  <a:path w="2000" h="1300">
                    <a:moveTo>
                      <a:pt x="0" y="0"/>
                    </a:moveTo>
                    <a:lnTo>
                      <a:pt x="2000" y="0"/>
                    </a:lnTo>
                    <a:lnTo>
                      <a:pt x="200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sp>
            <p:nvSpPr>
              <p:cNvPr id="245" name="Forme libre 244"/>
              <p:cNvSpPr/>
              <p:nvPr/>
            </p:nvSpPr>
            <p:spPr>
              <a:xfrm>
                <a:off x="8776080" y="6179040"/>
                <a:ext cx="640080" cy="683280"/>
              </a:xfrm>
              <a:custGeom>
                <a:avLst/>
                <a:gdLst>
                  <a:gd name="textAreaLeft" fmla="*/ 0 w 640080"/>
                  <a:gd name="textAreaRight" fmla="*/ 640800 w 640080"/>
                  <a:gd name="textAreaTop" fmla="*/ 0 h 683280"/>
                  <a:gd name="textAreaBottom" fmla="*/ 684000 h 683280"/>
                </a:gdLst>
                <a:ahLst/>
                <a:cxnLst/>
                <a:rect l="textAreaLeft" t="textAreaTop" r="textAreaRight" b="textAreaBottom"/>
                <a:pathLst>
                  <a:path w="1780" h="1900">
                    <a:moveTo>
                      <a:pt x="0" y="0"/>
                    </a:moveTo>
                    <a:lnTo>
                      <a:pt x="1780" y="0"/>
                    </a:lnTo>
                    <a:lnTo>
                      <a:pt x="1780" y="1900"/>
                    </a:lnTo>
                    <a:lnTo>
                      <a:pt x="0" y="19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rcRect/>
                <a:stretch>
                  <a:fillRect/>
                </a:stretch>
              </a:blipFill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endParaRPr lang="fr-FR" sz="18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  <p:grpSp>
            <p:nvGrpSpPr>
              <p:cNvPr id="246" name="Grouper 245"/>
              <p:cNvGrpSpPr/>
              <p:nvPr/>
            </p:nvGrpSpPr>
            <p:grpSpPr>
              <a:xfrm>
                <a:off x="288000" y="6182640"/>
                <a:ext cx="4247280" cy="667080"/>
                <a:chOff x="288000" y="6182640"/>
                <a:chExt cx="4247280" cy="667080"/>
              </a:xfrm>
            </p:grpSpPr>
            <p:sp>
              <p:nvSpPr>
                <p:cNvPr id="247" name="Forme libre 246"/>
                <p:cNvSpPr/>
                <p:nvPr/>
              </p:nvSpPr>
              <p:spPr>
                <a:xfrm>
                  <a:off x="3780000" y="6224040"/>
                  <a:ext cx="755280" cy="625680"/>
                </a:xfrm>
                <a:custGeom>
                  <a:avLst/>
                  <a:gdLst>
                    <a:gd name="textAreaLeft" fmla="*/ 0 w 755280"/>
                    <a:gd name="textAreaRight" fmla="*/ 756000 w 755280"/>
                    <a:gd name="textAreaTop" fmla="*/ 0 h 625680"/>
                    <a:gd name="textAreaBottom" fmla="*/ 626400 h 625680"/>
                  </a:gdLst>
                  <a:ahLst/>
                  <a:cxnLst/>
                  <a:rect l="textAreaLeft" t="textAreaTop" r="textAreaRight" b="textAreaBottom"/>
                  <a:pathLst>
                    <a:path w="2100" h="1740">
                      <a:moveTo>
                        <a:pt x="0" y="0"/>
                      </a:moveTo>
                      <a:lnTo>
                        <a:pt x="2100" y="0"/>
                      </a:lnTo>
                      <a:lnTo>
                        <a:pt x="210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7"/>
                  <a:srcRect/>
                  <a:stretch>
                    <a:fillRect/>
                  </a:stretch>
                </a:blipFill>
                <a:ln w="0">
                  <a:noFill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p>
                  <a:endParaRPr lang="fr-FR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/>
                  </a:endParaRPr>
                </a:p>
              </p:txBody>
            </p:sp>
            <p:grpSp>
              <p:nvGrpSpPr>
                <p:cNvPr id="248" name="Grouper 247"/>
                <p:cNvGrpSpPr/>
                <p:nvPr/>
              </p:nvGrpSpPr>
              <p:grpSpPr>
                <a:xfrm>
                  <a:off x="288000" y="6182640"/>
                  <a:ext cx="2987280" cy="643680"/>
                  <a:chOff x="288000" y="6182640"/>
                  <a:chExt cx="2987280" cy="643680"/>
                </a:xfrm>
              </p:grpSpPr>
              <p:sp>
                <p:nvSpPr>
                  <p:cNvPr id="249" name="Forme libre 248"/>
                  <p:cNvSpPr/>
                  <p:nvPr/>
                </p:nvSpPr>
                <p:spPr>
                  <a:xfrm>
                    <a:off x="2556000" y="6300000"/>
                    <a:ext cx="719280" cy="442080"/>
                  </a:xfrm>
                  <a:custGeom>
                    <a:avLst/>
                    <a:gdLst>
                      <a:gd name="textAreaLeft" fmla="*/ 0 w 719280"/>
                      <a:gd name="textAreaRight" fmla="*/ 720000 w 719280"/>
                      <a:gd name="textAreaTop" fmla="*/ 0 h 442080"/>
                      <a:gd name="textAreaBottom" fmla="*/ 442800 h 442080"/>
                    </a:gdLst>
                    <a:ahLst/>
                    <a:cxnLst/>
                    <a:rect l="textAreaLeft" t="textAreaTop" r="textAreaRight" b="textAreaBottom"/>
                    <a:pathLst>
                      <a:path w="2000" h="1230">
                        <a:moveTo>
                          <a:pt x="0" y="0"/>
                        </a:moveTo>
                        <a:lnTo>
                          <a:pt x="2000" y="0"/>
                        </a:lnTo>
                        <a:lnTo>
                          <a:pt x="2000" y="1230"/>
                        </a:lnTo>
                        <a:lnTo>
                          <a:pt x="0" y="1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8"/>
                    <a:srcRect/>
                    <a:stretch>
                      <a:fillRect/>
                    </a:stretch>
                  </a:blipFill>
                  <a:ln w="0">
                    <a:noFill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p>
                    <a:endParaRPr lang="fr-FR" sz="1800" b="0" strike="noStrike" spc="-1">
                      <a:solidFill>
                        <a:srgbClr val="000000"/>
                      </a:solidFill>
                      <a:latin typeface="Arial" panose="020B0604020202020204"/>
                      <a:ea typeface="DejaVu Sans"/>
                    </a:endParaRPr>
                  </a:p>
                </p:txBody>
              </p:sp>
              <p:grpSp>
                <p:nvGrpSpPr>
                  <p:cNvPr id="250" name="Grouper 249"/>
                  <p:cNvGrpSpPr/>
                  <p:nvPr/>
                </p:nvGrpSpPr>
                <p:grpSpPr>
                  <a:xfrm>
                    <a:off x="288000" y="6182640"/>
                    <a:ext cx="1856160" cy="643680"/>
                    <a:chOff x="288000" y="6182640"/>
                    <a:chExt cx="1856160" cy="643680"/>
                  </a:xfrm>
                </p:grpSpPr>
                <p:sp>
                  <p:nvSpPr>
                    <p:cNvPr id="251" name="Forme libre 250"/>
                    <p:cNvSpPr/>
                    <p:nvPr/>
                  </p:nvSpPr>
                  <p:spPr>
                    <a:xfrm>
                      <a:off x="288000" y="6296400"/>
                      <a:ext cx="719280" cy="478080"/>
                    </a:xfrm>
                    <a:custGeom>
                      <a:avLst/>
                      <a:gdLst>
                        <a:gd name="textAreaLeft" fmla="*/ 0 w 719280"/>
                        <a:gd name="textAreaRight" fmla="*/ 720000 w 719280"/>
                        <a:gd name="textAreaTop" fmla="*/ 0 h 478080"/>
                        <a:gd name="textAreaBottom" fmla="*/ 478800 h 478080"/>
                      </a:gdLst>
                      <a:ahLst/>
                      <a:cxnLst/>
                      <a:rect l="textAreaLeft" t="textAreaTop" r="textAreaRight" b="textAreaBottom"/>
                      <a:pathLst>
                        <a:path w="2000" h="1330">
                          <a:moveTo>
                            <a:pt x="0" y="0"/>
                          </a:moveTo>
                          <a:lnTo>
                            <a:pt x="2000" y="0"/>
                          </a:lnTo>
                          <a:lnTo>
                            <a:pt x="2000" y="1330"/>
                          </a:lnTo>
                          <a:lnTo>
                            <a:pt x="0" y="13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9"/>
                      <a:srcRect/>
                      <a:stretch>
                        <a:fillRect/>
                      </a:stretch>
                    </a:blipFill>
                    <a:ln w="0">
                      <a:noFill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/>
                  </p:style>
                  <p:txBody>
                    <a:bodyPr lIns="90000" tIns="45000" rIns="90000" bIns="45000" anchor="t">
                      <a:noAutofit/>
                    </a:bodyPr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/>
                        <a:ea typeface="DejaVu Sans"/>
                      </a:endParaRPr>
                    </a:p>
                  </p:txBody>
                </p:sp>
                <p:pic>
                  <p:nvPicPr>
                    <p:cNvPr id="252" name="Image 251"/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296000" y="6182640"/>
                      <a:ext cx="848160" cy="643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</p:grpSp>
          </p:grpSp>
        </p:grpSp>
        <p:pic>
          <p:nvPicPr>
            <p:cNvPr id="253" name="Image 252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0044000" y="6182640"/>
              <a:ext cx="719280" cy="646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54" name="Image 253"/>
          <p:cNvPicPr/>
          <p:nvPr/>
        </p:nvPicPr>
        <p:blipFill>
          <a:blip r:embed="rId12"/>
          <a:stretch>
            <a:fillRect/>
          </a:stretch>
        </p:blipFill>
        <p:spPr>
          <a:xfrm>
            <a:off x="23760" y="360"/>
            <a:ext cx="1199880" cy="1484640"/>
          </a:xfrm>
          <a:prstGeom prst="rect">
            <a:avLst/>
          </a:prstGeom>
          <a:ln w="0">
            <a:noFill/>
          </a:ln>
        </p:spPr>
      </p:pic>
      <p:pic>
        <p:nvPicPr>
          <p:cNvPr id="255" name="Image 254"/>
          <p:cNvPicPr/>
          <p:nvPr/>
        </p:nvPicPr>
        <p:blipFill>
          <a:blip r:embed="rId13"/>
          <a:stretch>
            <a:fillRect/>
          </a:stretch>
        </p:blipFill>
        <p:spPr>
          <a:xfrm>
            <a:off x="11012040" y="0"/>
            <a:ext cx="1179720" cy="1259640"/>
          </a:xfrm>
          <a:prstGeom prst="rect">
            <a:avLst/>
          </a:prstGeom>
          <a:ln w="0">
            <a:noFill/>
          </a:ln>
        </p:spPr>
      </p:pic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fr-FR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fr-FR" sz="3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fr-FR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fr-FR" sz="24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fr-F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 10"/>
          <p:cNvSpPr/>
          <p:nvPr/>
        </p:nvSpPr>
        <p:spPr>
          <a:xfrm>
            <a:off x="23760" y="720"/>
            <a:ext cx="12191040" cy="5472000"/>
          </a:xfrm>
          <a:prstGeom prst="rect">
            <a:avLst/>
          </a:prstGeom>
          <a:solidFill>
            <a:schemeClr val="lt1"/>
          </a:solidFill>
          <a:ln w="1584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en-CA" sz="6000" b="0" strike="noStrike" spc="-1">
                <a:solidFill>
                  <a:schemeClr val="dk1"/>
                </a:solidFill>
                <a:latin typeface="Times New Roman" panose="02020603050405020304"/>
                <a:ea typeface="DejaVu Sans"/>
              </a:rPr>
              <a:t>Titre de présentation</a:t>
            </a:r>
            <a:endParaRPr lang="fr-FR" sz="6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 defTabSz="457200">
              <a:lnSpc>
                <a:spcPct val="100000"/>
              </a:lnSpc>
            </a:pPr>
            <a:r>
              <a:rPr lang="en-CA" sz="4000" b="0" strike="noStrike" spc="-1">
                <a:solidFill>
                  <a:schemeClr val="dk1"/>
                </a:solidFill>
                <a:latin typeface="Times New Roman" panose="02020603050405020304"/>
                <a:ea typeface="DejaVu Sans"/>
              </a:rPr>
              <a:t>Présentateur:</a:t>
            </a:r>
            <a:endParaRPr lang="fr-FR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32" name="Image 531"/>
          <p:cNvPicPr/>
          <p:nvPr/>
        </p:nvPicPr>
        <p:blipFill>
          <a:blip r:embed="rId1"/>
          <a:stretch>
            <a:fillRect/>
          </a:stretch>
        </p:blipFill>
        <p:spPr>
          <a:xfrm>
            <a:off x="23760" y="720"/>
            <a:ext cx="1744920" cy="2158920"/>
          </a:xfrm>
          <a:prstGeom prst="rect">
            <a:avLst/>
          </a:prstGeom>
          <a:ln w="0">
            <a:noFill/>
          </a:ln>
        </p:spPr>
      </p:pic>
      <p:pic>
        <p:nvPicPr>
          <p:cNvPr id="533" name="Image 532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2120" y="0"/>
            <a:ext cx="1799640" cy="192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spcBef>
                <a:spcPts val="1415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spcBef>
                <a:spcPts val="1415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spcBef>
                <a:spcPts val="1415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spcBef>
                <a:spcPts val="1415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130400" y="953280"/>
            <a:ext cx="9602280" cy="104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1130400" y="2171880"/>
            <a:ext cx="9602280" cy="329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spcBef>
                <a:spcPts val="1415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Galerie">
  <a:themeElements>
    <a:clrScheme name="Galerie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Presentation</Application>
  <PresentationFormat/>
  <Paragraphs>3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17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</vt:i4>
      </vt:variant>
    </vt:vector>
  </HeadingPairs>
  <TitlesOfParts>
    <vt:vector size="36" baseType="lpstr">
      <vt:lpstr>Arial</vt:lpstr>
      <vt:lpstr>SimSun</vt:lpstr>
      <vt:lpstr>Wingdings</vt:lpstr>
      <vt:lpstr>Arial</vt:lpstr>
      <vt:lpstr>Symbol</vt:lpstr>
      <vt:lpstr>DejaVu Sans</vt:lpstr>
      <vt:lpstr>Maiandra GD</vt:lpstr>
      <vt:lpstr>Times New Roman</vt:lpstr>
      <vt:lpstr>Calibri</vt:lpstr>
      <vt:lpstr>Century Gothic</vt:lpstr>
      <vt:lpstr>Calibri</vt:lpstr>
      <vt:lpstr>Microsoft YaHei</vt:lpstr>
      <vt:lpstr>Arial Unicode MS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Galerie</vt:lpstr>
      <vt:lpstr>Galerie</vt:lpstr>
      <vt:lpstr>Galerie</vt:lpstr>
      <vt:lpstr>Galerie</vt:lpstr>
      <vt:lpstr>Galerie</vt:lpstr>
      <vt:lpstr>Galerie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User</cp:lastModifiedBy>
  <cp:revision>50</cp:revision>
  <dcterms:created xsi:type="dcterms:W3CDTF">2023-08-28T16:53:00Z</dcterms:created>
  <dcterms:modified xsi:type="dcterms:W3CDTF">2024-11-07T15:50:35Z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r8>6</vt:r8>
  </property>
  <property fmtid="{D5CDD505-2E9C-101B-9397-08002B2CF9AE}" pid="4" name="ICV">
    <vt:lpwstr>886D03B8942D4BBAA138E8580B6D042A_13</vt:lpwstr>
  </property>
  <property fmtid="{D5CDD505-2E9C-101B-9397-08002B2CF9AE}" pid="5" name="KSOProductBuildVer">
    <vt:lpwstr>1036-12.2.0.18607</vt:lpwstr>
  </property>
</Properties>
</file>